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0413" cy="6859588"/>
  <p:notesSz cx="6858000" cy="9144000"/>
  <p:defaultTextStyle>
    <a:defPPr>
      <a:defRPr lang="ru-RU"/>
    </a:defPPr>
    <a:lvl1pPr marL="0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4251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8502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2753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700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125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5505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09756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4007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5" autoAdjust="0"/>
    <p:restoredTop sz="94704" autoAdjust="0"/>
  </p:normalViewPr>
  <p:slideViewPr>
    <p:cSldViewPr>
      <p:cViewPr>
        <p:scale>
          <a:sx n="90" d="100"/>
          <a:sy n="90" d="100"/>
        </p:scale>
        <p:origin x="-486" y="-234"/>
      </p:cViewPr>
      <p:guideLst>
        <p:guide orient="horz" pos="2161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281" y="2130919"/>
            <a:ext cx="10361851" cy="147036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562" y="3887100"/>
            <a:ext cx="8533289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4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4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97AD6-D489-4740-A975-C4FD17827839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B712-77CA-45BC-895E-4170AE5405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925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97AD6-D489-4740-A975-C4FD17827839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B712-77CA-45BC-895E-4170AE5405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885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4067" y="274702"/>
            <a:ext cx="3655008" cy="585446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694" y="274702"/>
            <a:ext cx="10768198" cy="58544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97AD6-D489-4740-A975-C4FD17827839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B712-77CA-45BC-895E-4170AE5405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910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97AD6-D489-4740-A975-C4FD17827839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B712-77CA-45BC-895E-4170AE5405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475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59" y="4407921"/>
            <a:ext cx="10361851" cy="136239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59" y="2907387"/>
            <a:ext cx="10361851" cy="1500534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425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850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3275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770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2125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655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0975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540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97AD6-D489-4740-A975-C4FD17827839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B712-77CA-45BC-895E-4170AE5405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00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695" y="1600571"/>
            <a:ext cx="7210545" cy="4528598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6413" y="1600571"/>
            <a:ext cx="7212661" cy="4528598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97AD6-D489-4740-A975-C4FD17827839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B712-77CA-45BC-895E-4170AE5405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226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10971372" cy="114326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469"/>
            <a:ext cx="5386216" cy="63991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251" indent="0">
              <a:buNone/>
              <a:defRPr sz="2400" b="1"/>
            </a:lvl2pPr>
            <a:lvl3pPr marL="1088502" indent="0">
              <a:buNone/>
              <a:defRPr sz="2100" b="1"/>
            </a:lvl3pPr>
            <a:lvl4pPr marL="1632753" indent="0">
              <a:buNone/>
              <a:defRPr sz="1900" b="1"/>
            </a:lvl4pPr>
            <a:lvl5pPr marL="2177004" indent="0">
              <a:buNone/>
              <a:defRPr sz="1900" b="1"/>
            </a:lvl5pPr>
            <a:lvl6pPr marL="2721254" indent="0">
              <a:buNone/>
              <a:defRPr sz="1900" b="1"/>
            </a:lvl6pPr>
            <a:lvl7pPr marL="3265505" indent="0">
              <a:buNone/>
              <a:defRPr sz="1900" b="1"/>
            </a:lvl7pPr>
            <a:lvl8pPr marL="3809756" indent="0">
              <a:buNone/>
              <a:defRPr sz="1900" b="1"/>
            </a:lvl8pPr>
            <a:lvl9pPr marL="4354007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521" y="2175379"/>
            <a:ext cx="5386216" cy="395220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1" y="1535469"/>
            <a:ext cx="5388332" cy="63991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251" indent="0">
              <a:buNone/>
              <a:defRPr sz="2400" b="1"/>
            </a:lvl2pPr>
            <a:lvl3pPr marL="1088502" indent="0">
              <a:buNone/>
              <a:defRPr sz="2100" b="1"/>
            </a:lvl3pPr>
            <a:lvl4pPr marL="1632753" indent="0">
              <a:buNone/>
              <a:defRPr sz="1900" b="1"/>
            </a:lvl4pPr>
            <a:lvl5pPr marL="2177004" indent="0">
              <a:buNone/>
              <a:defRPr sz="1900" b="1"/>
            </a:lvl5pPr>
            <a:lvl6pPr marL="2721254" indent="0">
              <a:buNone/>
              <a:defRPr sz="1900" b="1"/>
            </a:lvl6pPr>
            <a:lvl7pPr marL="3265505" indent="0">
              <a:buNone/>
              <a:defRPr sz="1900" b="1"/>
            </a:lvl7pPr>
            <a:lvl8pPr marL="3809756" indent="0">
              <a:buNone/>
              <a:defRPr sz="1900" b="1"/>
            </a:lvl8pPr>
            <a:lvl9pPr marL="4354007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2561" y="2175379"/>
            <a:ext cx="5388332" cy="395220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97AD6-D489-4740-A975-C4FD17827839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B712-77CA-45BC-895E-4170AE5405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367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97AD6-D489-4740-A975-C4FD17827839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B712-77CA-45BC-895E-4170AE5405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751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97AD6-D489-4740-A975-C4FD17827839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B712-77CA-45BC-895E-4170AE5405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22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3113"/>
            <a:ext cx="4010562" cy="116231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113" y="273114"/>
            <a:ext cx="6814779" cy="5854468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1" y="1435433"/>
            <a:ext cx="4010562" cy="4692149"/>
          </a:xfrm>
        </p:spPr>
        <p:txBody>
          <a:bodyPr/>
          <a:lstStyle>
            <a:lvl1pPr marL="0" indent="0">
              <a:buNone/>
              <a:defRPr sz="1700"/>
            </a:lvl1pPr>
            <a:lvl2pPr marL="544251" indent="0">
              <a:buNone/>
              <a:defRPr sz="1400"/>
            </a:lvl2pPr>
            <a:lvl3pPr marL="1088502" indent="0">
              <a:buNone/>
              <a:defRPr sz="1200"/>
            </a:lvl3pPr>
            <a:lvl4pPr marL="1632753" indent="0">
              <a:buNone/>
              <a:defRPr sz="1100"/>
            </a:lvl4pPr>
            <a:lvl5pPr marL="2177004" indent="0">
              <a:buNone/>
              <a:defRPr sz="1100"/>
            </a:lvl5pPr>
            <a:lvl6pPr marL="2721254" indent="0">
              <a:buNone/>
              <a:defRPr sz="1100"/>
            </a:lvl6pPr>
            <a:lvl7pPr marL="3265505" indent="0">
              <a:buNone/>
              <a:defRPr sz="1100"/>
            </a:lvl7pPr>
            <a:lvl8pPr marL="3809756" indent="0">
              <a:buNone/>
              <a:defRPr sz="1100"/>
            </a:lvl8pPr>
            <a:lvl9pPr marL="4354007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97AD6-D489-4740-A975-C4FD17827839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B712-77CA-45BC-895E-4170AE5405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47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6" y="4801712"/>
            <a:ext cx="7314248" cy="56686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6" y="612917"/>
            <a:ext cx="7314248" cy="4115753"/>
          </a:xfrm>
        </p:spPr>
        <p:txBody>
          <a:bodyPr/>
          <a:lstStyle>
            <a:lvl1pPr marL="0" indent="0">
              <a:buNone/>
              <a:defRPr sz="3800"/>
            </a:lvl1pPr>
            <a:lvl2pPr marL="544251" indent="0">
              <a:buNone/>
              <a:defRPr sz="3300"/>
            </a:lvl2pPr>
            <a:lvl3pPr marL="1088502" indent="0">
              <a:buNone/>
              <a:defRPr sz="2900"/>
            </a:lvl3pPr>
            <a:lvl4pPr marL="1632753" indent="0">
              <a:buNone/>
              <a:defRPr sz="2400"/>
            </a:lvl4pPr>
            <a:lvl5pPr marL="2177004" indent="0">
              <a:buNone/>
              <a:defRPr sz="2400"/>
            </a:lvl5pPr>
            <a:lvl6pPr marL="2721254" indent="0">
              <a:buNone/>
              <a:defRPr sz="2400"/>
            </a:lvl6pPr>
            <a:lvl7pPr marL="3265505" indent="0">
              <a:buNone/>
              <a:defRPr sz="2400"/>
            </a:lvl7pPr>
            <a:lvl8pPr marL="3809756" indent="0">
              <a:buNone/>
              <a:defRPr sz="2400"/>
            </a:lvl8pPr>
            <a:lvl9pPr marL="4354007" indent="0">
              <a:buNone/>
              <a:defRPr sz="24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6" y="5368581"/>
            <a:ext cx="7314248" cy="805048"/>
          </a:xfrm>
        </p:spPr>
        <p:txBody>
          <a:bodyPr/>
          <a:lstStyle>
            <a:lvl1pPr marL="0" indent="0">
              <a:buNone/>
              <a:defRPr sz="1700"/>
            </a:lvl1pPr>
            <a:lvl2pPr marL="544251" indent="0">
              <a:buNone/>
              <a:defRPr sz="1400"/>
            </a:lvl2pPr>
            <a:lvl3pPr marL="1088502" indent="0">
              <a:buNone/>
              <a:defRPr sz="1200"/>
            </a:lvl3pPr>
            <a:lvl4pPr marL="1632753" indent="0">
              <a:buNone/>
              <a:defRPr sz="1100"/>
            </a:lvl4pPr>
            <a:lvl5pPr marL="2177004" indent="0">
              <a:buNone/>
              <a:defRPr sz="1100"/>
            </a:lvl5pPr>
            <a:lvl6pPr marL="2721254" indent="0">
              <a:buNone/>
              <a:defRPr sz="1100"/>
            </a:lvl6pPr>
            <a:lvl7pPr marL="3265505" indent="0">
              <a:buNone/>
              <a:defRPr sz="1100"/>
            </a:lvl7pPr>
            <a:lvl8pPr marL="3809756" indent="0">
              <a:buNone/>
              <a:defRPr sz="1100"/>
            </a:lvl8pPr>
            <a:lvl9pPr marL="4354007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97AD6-D489-4740-A975-C4FD17827839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B712-77CA-45BC-895E-4170AE5405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212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10971372" cy="1143265"/>
          </a:xfrm>
          <a:prstGeom prst="rect">
            <a:avLst/>
          </a:prstGeom>
        </p:spPr>
        <p:txBody>
          <a:bodyPr vert="horz" lIns="108850" tIns="54425" rIns="108850" bIns="5442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600571"/>
            <a:ext cx="10971372" cy="4527011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0" y="6357822"/>
            <a:ext cx="2844430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97AD6-D489-4740-A975-C4FD17827839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58" y="6357822"/>
            <a:ext cx="3860297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7822"/>
            <a:ext cx="2844430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4B712-77CA-45BC-895E-4170AE5405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202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88502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188" indent="-408188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4408" indent="-340157" algn="l" defTabSz="1088502" rtl="0" eaLnBrk="1" latinLnBrk="0" hangingPunct="1">
        <a:spcBef>
          <a:spcPct val="20000"/>
        </a:spcBef>
        <a:buFont typeface="Arial" panose="020B0604020202020204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627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4878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9129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3380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631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882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6132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251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02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753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00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25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5505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756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4007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3040240" y="2440952"/>
            <a:ext cx="6998567" cy="759025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>
                <a:solidFill>
                  <a:srgbClr val="212E7F"/>
                </a:solidFill>
                <a:latin typeface="+mn-lt"/>
              </a:rPr>
              <a:t>Название доклада</a:t>
            </a:r>
            <a:endParaRPr lang="ru-RU" sz="3600" b="1" dirty="0">
              <a:solidFill>
                <a:srgbClr val="212E7F"/>
              </a:solidFill>
              <a:latin typeface="+mn-lt"/>
            </a:endParaRPr>
          </a:p>
        </p:txBody>
      </p:sp>
      <p:sp>
        <p:nvSpPr>
          <p:cNvPr id="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42878" y="3933850"/>
            <a:ext cx="6895930" cy="569167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/>
              <a:t>ФИО и регалии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06530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622" y="1989634"/>
            <a:ext cx="10971372" cy="114326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Слайд об отсутствии конфликта интересов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573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6614" y="1125538"/>
            <a:ext cx="10971372" cy="114326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06774" y="3213770"/>
            <a:ext cx="8510023" cy="2841804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14585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1438</TotalTime>
  <Words>10</Words>
  <Application>Microsoft Office PowerPoint</Application>
  <PresentationFormat>Произвольный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Название доклада</vt:lpstr>
      <vt:lpstr>Слайд об отсутствии конфликта интересов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В. Макарова</dc:creator>
  <cp:lastModifiedBy>Елена В. Макарова</cp:lastModifiedBy>
  <cp:revision>6</cp:revision>
  <dcterms:created xsi:type="dcterms:W3CDTF">2025-02-25T06:08:58Z</dcterms:created>
  <dcterms:modified xsi:type="dcterms:W3CDTF">2025-03-12T09:54:02Z</dcterms:modified>
</cp:coreProperties>
</file>