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0413" cy="6859588"/>
  <p:notesSz cx="6858000" cy="9144000"/>
  <p:defaultTextStyle>
    <a:defPPr>
      <a:defRPr lang="ru-RU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704" autoAdjust="0"/>
  </p:normalViewPr>
  <p:slideViewPr>
    <p:cSldViewPr>
      <p:cViewPr>
        <p:scale>
          <a:sx n="90" d="100"/>
          <a:sy n="90" d="100"/>
        </p:scale>
        <p:origin x="-486" y="-234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92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88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4067" y="274702"/>
            <a:ext cx="3655008" cy="58544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694" y="274702"/>
            <a:ext cx="10768198" cy="58544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91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47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1"/>
            <a:ext cx="10361851" cy="13623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7"/>
            <a:ext cx="10361851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5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0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2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5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7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0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00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695" y="1600571"/>
            <a:ext cx="7210545" cy="4528598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6413" y="1600571"/>
            <a:ext cx="7212661" cy="4528598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22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469"/>
            <a:ext cx="5388332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1" y="2175379"/>
            <a:ext cx="5388332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36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75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22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4010562" cy="11623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433"/>
            <a:ext cx="4010562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4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7"/>
            <a:ext cx="7314248" cy="4115753"/>
          </a:xfrm>
        </p:spPr>
        <p:txBody>
          <a:bodyPr/>
          <a:lstStyle>
            <a:lvl1pPr marL="0" indent="0">
              <a:buNone/>
              <a:defRPr sz="3800"/>
            </a:lvl1pPr>
            <a:lvl2pPr marL="544251" indent="0">
              <a:buNone/>
              <a:defRPr sz="3300"/>
            </a:lvl2pPr>
            <a:lvl3pPr marL="1088502" indent="0">
              <a:buNone/>
              <a:defRPr sz="2900"/>
            </a:lvl3pPr>
            <a:lvl4pPr marL="1632753" indent="0">
              <a:buNone/>
              <a:defRPr sz="2400"/>
            </a:lvl4pPr>
            <a:lvl5pPr marL="2177004" indent="0">
              <a:buNone/>
              <a:defRPr sz="2400"/>
            </a:lvl5pPr>
            <a:lvl6pPr marL="2721254" indent="0">
              <a:buNone/>
              <a:defRPr sz="2400"/>
            </a:lvl6pPr>
            <a:lvl7pPr marL="3265505" indent="0">
              <a:buNone/>
              <a:defRPr sz="2400"/>
            </a:lvl7pPr>
            <a:lvl8pPr marL="3809756" indent="0">
              <a:buNone/>
              <a:defRPr sz="2400"/>
            </a:lvl8pPr>
            <a:lvl9pPr marL="4354007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21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20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3040240" y="2440952"/>
            <a:ext cx="6998567" cy="759025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rgbClr val="212E7F"/>
                </a:solidFill>
                <a:latin typeface="+mn-lt"/>
              </a:rPr>
              <a:t>Название доклада</a:t>
            </a:r>
            <a:endParaRPr lang="ru-RU" sz="3600" b="1" dirty="0">
              <a:solidFill>
                <a:srgbClr val="212E7F"/>
              </a:solidFill>
              <a:latin typeface="+mn-lt"/>
            </a:endParaRPr>
          </a:p>
        </p:txBody>
      </p:sp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2878" y="3933850"/>
            <a:ext cx="6895930" cy="569167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/>
              <a:t>ФИО и регалии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06530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622" y="1989634"/>
            <a:ext cx="10971372" cy="114326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Слайд об отсутствии конфликта интересов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573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614" y="1125538"/>
            <a:ext cx="10971372" cy="114326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6774" y="3213770"/>
            <a:ext cx="8510023" cy="284180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4585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10</Words>
  <Application>Microsoft Office PowerPoint</Application>
  <PresentationFormat>Произвольный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Название доклада</vt:lpstr>
      <vt:lpstr>Слайд об отсутствии конфликта интересов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В. Макарова</dc:creator>
  <cp:lastModifiedBy>Елена В. Макарова</cp:lastModifiedBy>
  <cp:revision>6</cp:revision>
  <dcterms:created xsi:type="dcterms:W3CDTF">2025-02-25T06:08:58Z</dcterms:created>
  <dcterms:modified xsi:type="dcterms:W3CDTF">2025-03-12T09:54:02Z</dcterms:modified>
</cp:coreProperties>
</file>